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7BA3-5EA4-44B0-AE59-D2DC75DC3C6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44016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ПРАВИЛА БЕЗОПАСНОГО </a:t>
            </a:r>
            <a:r>
              <a:rPr lang="ru-RU" sz="24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ПОВЕДЕНИЯ  </a:t>
            </a: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 УЛИЦЕ ЗИМОЙ</a:t>
            </a:r>
            <a:b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Наталья\Desktop\з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4472648"/>
            <a:ext cx="5472608" cy="2088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Пришла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зима, трещат 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морозы,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щиплет уши, щёки, 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нос.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Оденься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лучше 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потеплее,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Чтоб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очень сильно не замёрз!       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 descr="C:\Users\User\Desktop\ОБЖ\изображение_viber_2020-11-26_13-24-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t="50377" r="122" b="-377"/>
          <a:stretch/>
        </p:blipFill>
        <p:spPr bwMode="auto">
          <a:xfrm>
            <a:off x="368698" y="260648"/>
            <a:ext cx="8424000" cy="42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512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  </a:t>
            </a:r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Если я пойду по льду, то, конечно, упаду,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Так </a:t>
            </a: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что лучше я его потихоньку </a:t>
            </a:r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обойду.</a:t>
            </a:r>
          </a:p>
          <a:p>
            <a:endParaRPr lang="ru-RU" sz="2000" dirty="0"/>
          </a:p>
        </p:txBody>
      </p:sp>
      <p:pic>
        <p:nvPicPr>
          <p:cNvPr id="3074" name="Picture 2" descr="C:\Users\Наталья\Desktop\гололе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0" cy="515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неходи под крыш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258" y="404664"/>
            <a:ext cx="820891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77072"/>
            <a:ext cx="4824536" cy="22322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Сосать </a:t>
            </a: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сосульку – </a:t>
            </a:r>
            <a:b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Вот беда! </a:t>
            </a:r>
            <a:b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Нам строго запрещается. </a:t>
            </a:r>
            <a:b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Но почему ж она тогда </a:t>
            </a:r>
            <a:b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Сосулькой </a:t>
            </a: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называется?</a:t>
            </a: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1332"/>
            <a:ext cx="4248472" cy="3168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                                                                      </a:t>
            </a: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Это 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правда, что в </a:t>
            </a:r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сосульке</a:t>
            </a: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Замерзает 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лунный свет?</a:t>
            </a:r>
            <a:b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Это 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правда, что сосульки,</a:t>
            </a:r>
            <a:b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Вкусом 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лучше всех конфет?</a:t>
            </a:r>
            <a:b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Нам 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в ответ сказала мама-</a:t>
            </a:r>
            <a:b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Лунный 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свет, не может быть!</a:t>
            </a:r>
            <a:b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Правда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, то, что завтра горло,</a:t>
            </a:r>
            <a:b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Надо 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будет вам </a:t>
            </a: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лечить!</a:t>
            </a:r>
            <a:endParaRPr lang="ru-R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ru-RU" sz="2000" dirty="0"/>
          </a:p>
        </p:txBody>
      </p:sp>
      <p:pic>
        <p:nvPicPr>
          <p:cNvPr id="5122" name="Picture 2" descr="C:\Users\Наталья\Desktop\сосулька.jpg"/>
          <p:cNvPicPr>
            <a:picLocks noChangeAspect="1" noChangeArrowheads="1"/>
          </p:cNvPicPr>
          <p:nvPr/>
        </p:nvPicPr>
        <p:blipFill rotWithShape="1">
          <a:blip r:embed="rId2" cstate="print"/>
          <a:srcRect l="11606"/>
          <a:stretch/>
        </p:blipFill>
        <p:spPr bwMode="auto">
          <a:xfrm>
            <a:off x="4427984" y="188640"/>
            <a:ext cx="453650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856" y="4725144"/>
            <a:ext cx="8229600" cy="15121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35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Зима</a:t>
            </a:r>
            <a:r>
              <a:rPr lang="ru-RU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! Скорее на коньки! Какие славные деньки!</a:t>
            </a:r>
          </a:p>
          <a:p>
            <a:pPr>
              <a:buNone/>
            </a:pPr>
            <a:r>
              <a:rPr lang="ru-RU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Но </a:t>
            </a:r>
            <a:r>
              <a:rPr lang="ru-RU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выходить на лёд нельзя, пока непрочен он, друзья! </a:t>
            </a:r>
          </a:p>
          <a:p>
            <a:pPr>
              <a:buNone/>
            </a:pPr>
            <a:r>
              <a:rPr lang="ru-RU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  <a:r>
              <a:rPr lang="ru-RU" sz="35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Когда </a:t>
            </a:r>
            <a:r>
              <a:rPr lang="ru-RU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есть трещины на нём</a:t>
            </a:r>
            <a:r>
              <a:rPr lang="ru-RU" sz="35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когда </a:t>
            </a:r>
            <a:r>
              <a:rPr lang="ru-RU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вдруг потеплело днём…</a:t>
            </a:r>
          </a:p>
          <a:p>
            <a:pPr>
              <a:buNone/>
            </a:pPr>
            <a:r>
              <a:rPr lang="ru-RU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</a:t>
            </a:r>
            <a:r>
              <a:rPr lang="ru-RU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Провалишься – придёт беда,</a:t>
            </a:r>
          </a:p>
          <a:p>
            <a:pPr>
              <a:buNone/>
            </a:pPr>
            <a:r>
              <a:rPr lang="ru-RU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ru-RU" sz="35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Зимой </a:t>
            </a:r>
            <a:r>
              <a:rPr lang="ru-RU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холодная </a:t>
            </a:r>
            <a:r>
              <a:rPr lang="ru-RU" sz="35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вода!</a:t>
            </a:r>
            <a:endParaRPr lang="ru-RU" sz="35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6146" name="Picture 2" descr="C:\Users\Наталья\Desktop\оттеп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8722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Кататься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с горки так прекрасно,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Но у дорог - всегда опасно!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Мчатся по дорогам быстрые машины,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Можете попасть вы прямо к ним под шины!</a:t>
            </a:r>
          </a:p>
          <a:p>
            <a:endParaRPr lang="ru-RU" dirty="0"/>
          </a:p>
        </p:txBody>
      </p:sp>
      <p:pic>
        <p:nvPicPr>
          <p:cNvPr id="7170" name="Picture 2" descr="C:\Users\Наталья\Desktop\гор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224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Прежде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чем в снежки играть,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Запомни – лёд нельзя бросать!</a:t>
            </a:r>
          </a:p>
        </p:txBody>
      </p:sp>
      <p:pic>
        <p:nvPicPr>
          <p:cNvPr id="8194" name="Picture 2" descr="C:\Users\Наталья\Desktop\в снеж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7"/>
            <a:ext cx="8280921" cy="518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 такие положения никогда  не попадай,</a:t>
            </a:r>
            <a:b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Правила наши всегда соблюдай!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Наталья\Desktop\дев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4"/>
            <a:ext cx="820891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161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Сосать сосульку –  Вот беда!  Нам строго запрещается.  Но почему ж она тогда  Сосулькой называется? </vt:lpstr>
      <vt:lpstr>Презентация PowerPoint</vt:lpstr>
      <vt:lpstr>Презентация PowerPoint</vt:lpstr>
      <vt:lpstr>Презентация PowerPoint</vt:lpstr>
      <vt:lpstr>В такие положения никогда  не попадай, Правила наши всегда соблюдай!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12</cp:revision>
  <dcterms:created xsi:type="dcterms:W3CDTF">2017-01-04T20:20:29Z</dcterms:created>
  <dcterms:modified xsi:type="dcterms:W3CDTF">2020-12-16T20:12:08Z</dcterms:modified>
</cp:coreProperties>
</file>